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73" r:id="rId3"/>
    <p:sldId id="274" r:id="rId4"/>
    <p:sldId id="264" r:id="rId5"/>
    <p:sldId id="276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60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5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7F925-6A0B-4AF9-9F52-8FB5554A79E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C2B8A-AFA9-4C7E-AD39-5E0390615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81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C2B8A-AFA9-4C7E-AD39-5E03906154A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8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332656"/>
            <a:ext cx="76328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i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тульского пряника</a:t>
            </a:r>
            <a:endParaRPr lang="ru-RU" sz="4800" b="1" i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https://cdnmyslo.ru/Contents/ea/58/bb6d-6098-4b2e-8405-d868138feef5/4d862d73-501a-4896-96af-3a3d8cb4e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893" y="1902316"/>
            <a:ext cx="3116956" cy="2077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60" y="1902316"/>
            <a:ext cx="2862064" cy="4293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3" y="4144772"/>
            <a:ext cx="3275856" cy="218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764704"/>
            <a:ext cx="6336704" cy="504055"/>
          </a:xfrm>
        </p:spPr>
        <p:txBody>
          <a:bodyPr/>
          <a:lstStyle/>
          <a:p>
            <a:pPr algn="ctr">
              <a:buNone/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1996 году в Туле открылся музей «Тульский пряник»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ttphotos.s3-website-eu-west-1.amazonaws.com/gallery/82/49482/1024x768/98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128792" cy="4767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3538736" cy="3556992"/>
          </a:xfrm>
        </p:spPr>
        <p:txBody>
          <a:bodyPr/>
          <a:lstStyle/>
          <a:p>
            <a:pPr>
              <a:buNone/>
            </a:pPr>
            <a:r>
              <a:rPr lang="ru-RU" sz="1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В экспозиции представлены пряники, изготовленные в честь важных исторических событий: в честь юбилеев Куликовской битвы, подвига Ивана Сусанина, Отечественной войны 1812 года, посвящённые героям русско-турецкой войны 1877—1878, «Геройский» пряник, подаренный матросам крейсера «Варяг», пряник, изготовленный к коронации Николая II. Также музейная коллекция повествует об обрядах и традициях, связанных с употреблением пряников.</a:t>
            </a:r>
          </a:p>
          <a:p>
            <a:endParaRPr lang="ru-RU" dirty="0"/>
          </a:p>
        </p:txBody>
      </p:sp>
      <p:pic>
        <p:nvPicPr>
          <p:cNvPr id="17410" name="Picture 2" descr="Tula Gingerbrea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48680"/>
            <a:ext cx="3672408" cy="2754306"/>
          </a:xfrm>
          <a:prstGeom prst="rect">
            <a:avLst/>
          </a:prstGeom>
          <a:noFill/>
        </p:spPr>
      </p:pic>
      <p:pic>
        <p:nvPicPr>
          <p:cNvPr id="17414" name="Picture 6" descr="http://fiestino.ru/_pu/1/s80472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7032"/>
            <a:ext cx="3681611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66130"/>
          </a:xfrm>
        </p:spPr>
        <p:txBody>
          <a:bodyPr/>
          <a:lstStyle/>
          <a:p>
            <a:r>
              <a:rPr lang="ru-RU" sz="1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музее находится самый большой пряник. Весит он 45 килограммов. На нем красуется Тульский кремль и сделана надпись: "Тульский пряник - Государь, испекли его, как встарь - этот пряник предки ели и вам велели". </a:t>
            </a:r>
            <a:endParaRPr lang="ru-RU" sz="1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12776"/>
            <a:ext cx="5256584" cy="491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99592" y="908720"/>
            <a:ext cx="288032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2014 году в Туле был установлен памятник прянику. </a:t>
            </a:r>
          </a:p>
          <a:p>
            <a:pPr>
              <a:buNone/>
            </a:pP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Пряник круглый, отлит из бронзы; диаметром 2,5 метра, вес — 1300 кг.</a:t>
            </a:r>
          </a:p>
          <a:p>
            <a:pPr>
              <a:buNone/>
            </a:pP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лицевой стороне красуется надпись «Тульский пряник известен с 1685 года» – именно эта дата считается днем рождения сладкого символа Тулы. 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1026" name="Picture 2" descr="https://s3-eu-west-1.amazonaws.com/media.agentika.com/user/04a0753e-8e6e-4ea9-8d81-6a765566073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20688"/>
            <a:ext cx="3565350" cy="5361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418058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Образцы пряников 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delaemrukami.boltai.com/wp-content/uploads/sites/13/2016/05/114982121_48d10245693suvenirypodarkipryanichnayakaretaprintsessyn9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556792"/>
            <a:ext cx="2304256" cy="1971786"/>
          </a:xfrm>
          <a:prstGeom prst="rect">
            <a:avLst/>
          </a:prstGeom>
          <a:noFill/>
        </p:spPr>
      </p:pic>
      <p:pic>
        <p:nvPicPr>
          <p:cNvPr id="30724" name="Picture 4" descr="http://xn--80aajipaggdftgzfjl6d9grc.xn--p1ai/upload/iblock/680/6804b080a42f4f1d3d484ef0cd13d8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2688299" cy="2016224"/>
          </a:xfrm>
          <a:prstGeom prst="rect">
            <a:avLst/>
          </a:prstGeom>
          <a:noFill/>
        </p:spPr>
      </p:pic>
      <p:pic>
        <p:nvPicPr>
          <p:cNvPr id="30726" name="Picture 6" descr="https://avatars.mds.yandex.net/get-pdb/33827/8f39c962-f811-41e0-9133-d0f243114d66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84784"/>
            <a:ext cx="2880320" cy="4320481"/>
          </a:xfrm>
          <a:prstGeom prst="rect">
            <a:avLst/>
          </a:prstGeom>
          <a:noFill/>
        </p:spPr>
      </p:pic>
      <p:pic>
        <p:nvPicPr>
          <p:cNvPr id="30728" name="Picture 8" descr="http://img1.liveinternet.ru/images/attach/c/10/126/904/126904011_Rozhdestvenskie_pryaniki_Krasivuye_idei__6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861048"/>
            <a:ext cx="2592288" cy="1941860"/>
          </a:xfrm>
          <a:prstGeom prst="rect">
            <a:avLst/>
          </a:prstGeom>
          <a:noFill/>
        </p:spPr>
      </p:pic>
      <p:pic>
        <p:nvPicPr>
          <p:cNvPr id="30730" name="Picture 10" descr="http://old.kuharka.ru/images/users/gallery/2010/07/06/b_6965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429000"/>
            <a:ext cx="1944216" cy="2799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sp.samarskie-roditeli.ru/media/cache/bf/b9/bfb9ace012cef786ffc44e1f91eb8d7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3600400" cy="2388266"/>
          </a:xfrm>
          <a:prstGeom prst="rect">
            <a:avLst/>
          </a:prstGeom>
          <a:noFill/>
        </p:spPr>
      </p:pic>
      <p:pic>
        <p:nvPicPr>
          <p:cNvPr id="29706" name="Picture 10" descr="https://cs1.livemaster.ru/storage/c3/3f/e15f130fc28c22300c2ede93c195--podarki-k-prazdnikam-podarok-na-8-marta-pryanik-baboch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20"/>
            <a:ext cx="3755950" cy="2376264"/>
          </a:xfrm>
          <a:prstGeom prst="rect">
            <a:avLst/>
          </a:prstGeom>
          <a:noFill/>
        </p:spPr>
      </p:pic>
      <p:pic>
        <p:nvPicPr>
          <p:cNvPr id="29708" name="Picture 12" descr="http://ladyamarket.ru/d/689770/d/kosh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573016"/>
            <a:ext cx="2483768" cy="2483768"/>
          </a:xfrm>
          <a:prstGeom prst="rect">
            <a:avLst/>
          </a:prstGeom>
          <a:noFill/>
        </p:spPr>
      </p:pic>
      <p:pic>
        <p:nvPicPr>
          <p:cNvPr id="29710" name="Picture 14" descr="https://www.kuharka.ru/images/users/gallery/2010/09/12/b_8016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861048"/>
            <a:ext cx="2880320" cy="2206325"/>
          </a:xfrm>
          <a:prstGeom prst="rect">
            <a:avLst/>
          </a:prstGeom>
          <a:noFill/>
        </p:spPr>
      </p:pic>
      <p:pic>
        <p:nvPicPr>
          <p:cNvPr id="29712" name="Picture 16" descr="https://www.kuharka.ru/images/users/gallery/2010/07/10/b_70276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3933056"/>
            <a:ext cx="3252697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50106"/>
          </a:xfrm>
        </p:spPr>
        <p:txBody>
          <a:bodyPr/>
          <a:lstStyle/>
          <a:p>
            <a:endParaRPr lang="ru-RU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362" y="1625463"/>
            <a:ext cx="4525963" cy="254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7177" y="2501877"/>
            <a:ext cx="4876757" cy="274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0584" y="2347929"/>
            <a:ext cx="4837156" cy="27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8922" y="1268760"/>
            <a:ext cx="804615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0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2458" y="2834879"/>
            <a:ext cx="4525963" cy="2545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51" y="452505"/>
            <a:ext cx="5482952" cy="3655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93926"/>
            <a:ext cx="3257279" cy="2406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65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47"/>
          <a:stretch/>
        </p:blipFill>
        <p:spPr>
          <a:xfrm>
            <a:off x="976890" y="692696"/>
            <a:ext cx="7190219" cy="5324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02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764704"/>
            <a:ext cx="3477072" cy="2304255"/>
          </a:xfrm>
        </p:spPr>
        <p:txBody>
          <a:bodyPr/>
          <a:lstStyle/>
          <a:p>
            <a:pPr>
              <a:buNone/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История пряника берет свое начало не в Туле, корни этого кулинарного изделия лежат из тех давних времен, когда люди научились выпекать хлеб..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w-dog.net/wallpapers/5/4/328835242260158/table-cookies-r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279404" cy="2852936"/>
          </a:xfrm>
          <a:prstGeom prst="rect">
            <a:avLst/>
          </a:prstGeom>
          <a:noFill/>
        </p:spPr>
      </p:pic>
      <p:pic>
        <p:nvPicPr>
          <p:cNvPr id="24580" name="Picture 4" descr="http://mtdata.ru/u16/photo2CF6/20375338591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84984"/>
            <a:ext cx="4320480" cy="32403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3380125"/>
            <a:ext cx="31683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Первые пряники испекли египтяне. Они пекли плоские лепешки и смазывали их медом. Название «пряник» появилось значительно позже.  А в 13 веке в Западной Европе был обычай изготавливать пряники и дарить их на Рождество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5687" y="1653834"/>
            <a:ext cx="6154754" cy="346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9518" y="1729758"/>
            <a:ext cx="6057572" cy="340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61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4564" y="1882813"/>
            <a:ext cx="576064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1157" y="1852347"/>
            <a:ext cx="5630431" cy="316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4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2535" y="2015080"/>
            <a:ext cx="5504613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8230" y="2032820"/>
            <a:ext cx="5424826" cy="305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0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6" y="274638"/>
            <a:ext cx="804615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2935" r="20201" b="3734"/>
          <a:stretch/>
        </p:blipFill>
        <p:spPr>
          <a:xfrm rot="5400000">
            <a:off x="493203" y="3000402"/>
            <a:ext cx="352839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1"/>
          <a:stretch/>
        </p:blipFill>
        <p:spPr>
          <a:xfrm rot="5400000">
            <a:off x="5979625" y="4208706"/>
            <a:ext cx="2924945" cy="1851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75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4" y="865145"/>
            <a:ext cx="7517492" cy="5014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67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4664"/>
            <a:ext cx="8748464" cy="2016224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sz="1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Руси первые пряники появились в начале девятого века и назывались «медовым хлебом». Пеклись медовые хлеба из смеси ржаной муки, меда и ягодного пюре или сока. История тульского пряника насчитывает более 300 лет. Первое упоминание создания тульского пряника в письменных источниках датировано </a:t>
            </a: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1685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годом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Но это только письменное упоминание, на самом деле пряники начали делать в Туле за долго до этого.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5608" name="Picture 8" descr="http://cooktips.com.ua/wp-content/uploads/2017/04/a95ceb47770c917886e49797024913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2420888"/>
            <a:ext cx="7679523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980728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давние времена тульские мастера изготавливали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жамки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маленькие пряники округлой формы без какого-либо оформления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0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501317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Для придания особых вкусовых качеств в тесто жамок добавляли орехи, мед, мяту.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https://img-fotki.yandex.ru/get/5008/199764572.11/0_10aba6_f50c5bf5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3600400" cy="2520280"/>
          </a:xfrm>
          <a:prstGeom prst="rect">
            <a:avLst/>
          </a:prstGeom>
          <a:noFill/>
        </p:spPr>
      </p:pic>
      <p:pic>
        <p:nvPicPr>
          <p:cNvPr id="2055" name="Picture 7" descr="http://mtdata.ru/u7/photoF57C/20353561336-0/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3960440" cy="2494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62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3322712" cy="432048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Печатные пряники — это классические тульские пряники, которые можно встретить на прилавках магазинов и по сей день. Это пряники круглой, овальной или прямоугольной формы на которые нанесен какой-нибудь затейливый художественный узор и текст.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7650" name="Picture 2" descr="http://schci.ru/sites/default/files/resize/promysly/tulskie_pryaniki-580x29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764704"/>
            <a:ext cx="4752528" cy="2409041"/>
          </a:xfrm>
          <a:prstGeom prst="rect">
            <a:avLst/>
          </a:prstGeom>
          <a:noFill/>
        </p:spPr>
      </p:pic>
      <p:pic>
        <p:nvPicPr>
          <p:cNvPr id="27652" name="Picture 4" descr="https://pbs.twimg.com/profile_images/2485824736/mhpox0u7tvibg52soibj_400x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573016"/>
            <a:ext cx="2160240" cy="2160240"/>
          </a:xfrm>
          <a:prstGeom prst="rect">
            <a:avLst/>
          </a:prstGeom>
          <a:noFill/>
        </p:spPr>
      </p:pic>
      <p:pic>
        <p:nvPicPr>
          <p:cNvPr id="27654" name="Picture 6" descr="https://img-fotki.yandex.ru/get/9798/165470627.3d/0_15bd06_cd72b262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573016"/>
            <a:ext cx="2801868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118072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	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Печатные пряники изготавливались с помощью специальных деревянных форм. Эти формы создавались из дощечек на которых вырезался узор в зеркальном отражении.</a:t>
            </a:r>
            <a:endParaRPr lang="ru-RU" sz="20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www.colors.life/upload/blogs/54/7d/547df75ea3703a0dda299376d9e1369e_RSZ_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20888"/>
            <a:ext cx="7303996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0609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Пряничные дощечки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s://www.syl.ru/misc/i/ai/288680/1581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052736"/>
            <a:ext cx="6076950" cy="41243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7544" y="544522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Благодаря таким формам пряники получали уникальное оформление в котором находили отражение тульские достопримечательности, праздничные или событийные зарисовки, поздравления и прочие элементы культуры.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3dmodels.clan.su/_fr/0/2635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05064"/>
            <a:ext cx="3456384" cy="2300442"/>
          </a:xfrm>
          <a:prstGeom prst="rect">
            <a:avLst/>
          </a:prstGeom>
          <a:noFill/>
        </p:spPr>
      </p:pic>
      <p:pic>
        <p:nvPicPr>
          <p:cNvPr id="20484" name="Picture 4" descr="https://i.mywishis.in/s/i/wishes/88/0a/470x0_880a06d8815a10f3f7bc7e327230c194___jpg____4_10c5d6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72816"/>
            <a:ext cx="2016223" cy="2016224"/>
          </a:xfrm>
          <a:prstGeom prst="rect">
            <a:avLst/>
          </a:prstGeom>
          <a:noFill/>
        </p:spPr>
      </p:pic>
      <p:pic>
        <p:nvPicPr>
          <p:cNvPr id="20486" name="Picture 6" descr="https://cs1.livemaster.ru/storage/91/cf/a9fe69f1a8a40fa3237b08bd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72816"/>
            <a:ext cx="2088232" cy="2088232"/>
          </a:xfrm>
          <a:prstGeom prst="rect">
            <a:avLst/>
          </a:prstGeom>
          <a:noFill/>
        </p:spPr>
      </p:pic>
      <p:pic>
        <p:nvPicPr>
          <p:cNvPr id="20488" name="Picture 8" descr="http://www.sweet-presents.com/works/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933056"/>
            <a:ext cx="4248472" cy="2453032"/>
          </a:xfrm>
          <a:prstGeom prst="rect">
            <a:avLst/>
          </a:prstGeom>
          <a:noFill/>
        </p:spPr>
      </p:pic>
      <p:pic>
        <p:nvPicPr>
          <p:cNvPr id="20490" name="Picture 10" descr="http://dom-ka.ru/img/product/indzakaz/iz-50-1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772816"/>
            <a:ext cx="1944216" cy="2049625"/>
          </a:xfrm>
          <a:prstGeom prst="rect">
            <a:avLst/>
          </a:prstGeom>
          <a:noFill/>
        </p:spPr>
      </p:pic>
      <p:pic>
        <p:nvPicPr>
          <p:cNvPr id="20492" name="Picture 12" descr="http://tulskypryanik.ucoz.ru/_si/0/456468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1844824"/>
            <a:ext cx="1872208" cy="186030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69269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каждого кулинара были свои формы для создания пряников, а пряничных мастеров в то время было много, поэтому и различных пряников было огромное множество. Почти каждый пряник был индивидуален и не похож на изделие конкурента. 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103671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Пряники изготавливали так же и к определенному событию — день рождения, свадьба, новый год и так далее.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9458" name="Picture 2" descr="https://corporatecateringconcierge.com/images/category_images/category_image/8375-1476804008-niks_cook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3203848" cy="2423369"/>
          </a:xfrm>
          <a:prstGeom prst="rect">
            <a:avLst/>
          </a:prstGeom>
          <a:noFill/>
        </p:spPr>
      </p:pic>
      <p:pic>
        <p:nvPicPr>
          <p:cNvPr id="19460" name="Picture 4" descr="https://www.kuharka.ru/images/users/gallery/2010/06/24/b_6802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772816"/>
            <a:ext cx="4599629" cy="4176464"/>
          </a:xfrm>
          <a:prstGeom prst="rect">
            <a:avLst/>
          </a:prstGeom>
          <a:noFill/>
        </p:spPr>
      </p:pic>
      <p:pic>
        <p:nvPicPr>
          <p:cNvPr id="19466" name="Picture 10" descr="http://ped-kopilka.ru/upload/blogs/30966_fa499ad4a6fd5e078ef073646a4f761c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77072"/>
            <a:ext cx="2880319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5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BBB59"/>
      </a:hlink>
      <a:folHlink>
        <a:srgbClr val="9BBB5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212</Words>
  <Application>Microsoft Office PowerPoint</Application>
  <PresentationFormat>Экран (4:3)</PresentationFormat>
  <Paragraphs>20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Пряничные дощечки</vt:lpstr>
      <vt:lpstr>Презентация PowerPoint</vt:lpstr>
      <vt:lpstr>Презентация PowerPoint</vt:lpstr>
      <vt:lpstr>Презентация PowerPoint</vt:lpstr>
      <vt:lpstr>Презентация PowerPoint</vt:lpstr>
      <vt:lpstr>В музее находится самый большой пряник. Весит он 45 килограммов. На нем красуется Тульский кремль и сделана надпись: "Тульский пряник - Государь, испекли его, как встарь - этот пряник предки ели и вам велели". </vt:lpstr>
      <vt:lpstr>Презентация PowerPoint</vt:lpstr>
      <vt:lpstr>Образцы пряников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школа Фёдоровская</cp:lastModifiedBy>
  <cp:revision>81</cp:revision>
  <dcterms:created xsi:type="dcterms:W3CDTF">2014-07-06T18:18:01Z</dcterms:created>
  <dcterms:modified xsi:type="dcterms:W3CDTF">2022-12-13T10:19:47Z</dcterms:modified>
</cp:coreProperties>
</file>